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 varScale="1">
        <p:scale>
          <a:sx n="82" d="100"/>
          <a:sy n="82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0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0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2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3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5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7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7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9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6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7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B03A25-7C04-41C6-AFE1-DE7B4246F2E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E1E2D0-BB26-49EB-9B88-0CD2B195D4A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73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D87E-2B2E-47E2-B493-75950670D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D7B0D-DE7C-45AC-AF2F-A69BEBF13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Safwa </a:t>
            </a:r>
            <a:r>
              <a:rPr lang="en-US"/>
              <a:t>abo hashem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45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F7CC0B59-5DD6-45A4-A47C-21EDD8E7AD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105BDAB7-0ACE-43EF-8DF4-E1477D89B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0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7191FE14-6AA2-4FF0-8AFC-7CDE4D4AE9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1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E576229A-E9E2-43AF-AF59-25D368ED1D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5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984C523C-8107-4866-93E8-FBA9FCD4A6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05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B9739EE8-1BFD-4F49-B4C9-21A391B2AC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95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9300B626-168B-446C-A87C-87B78CFF3B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55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F1D28EBA-21C8-4E18-B687-61B2B11D35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7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3017B900-554B-47BE-8579-725BAE4C8F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24181F8B-2F09-4D66-AE48-7333E1B4BE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D73E44FE-AC5B-47C8-91E1-1B4A0E9012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7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8C772628-3077-4E77-9E6C-67AAE9CC06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718924D1-E799-41E5-A927-455FCBA2AD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89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1EB1F5F7-CDA3-4466-9F9B-1D8741165D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1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7BECB632-C74D-4CA4-BB4B-32B598A549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3AC91D6F-63BE-409E-BD14-6745BD5638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8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899F50B8-A4CB-43EB-B8A6-C3F0D09C41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90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1ECAFF53-81CC-4E4D-BBA2-0F4749A3B5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44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3806DDD6-A0B2-432A-B440-4B415CBAA8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6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3701CC47-1AA9-4B58-9335-5C5F66CE13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9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B9B9695E-0D30-4086-995A-A0435477A2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456B42FA-D8F9-4E1C-85CD-3D2001EBA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6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9670D943-0E53-440C-A2CE-AF83E74A34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31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3ED168A3-C356-4527-8FB4-301E303250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80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B2F26E3D-990E-4988-834D-59CBA33D7E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6DAF5DFB-50D8-40B4-82FD-D7A0B79D1F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5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DC0EEF03-8207-4C3E-9547-6CF6323CC8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7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C53615F4-7CD9-4533-8FF5-53F6F9D971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9BBB3E8E-B6DA-4C3C-B32B-24558F11BD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B636A495-9513-41E3-9D09-DAC1F1877E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4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9B4A48E7-253A-432F-AE9F-1823493460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789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</TotalTime>
  <Words>5</Words>
  <Application>Microsoft Office PowerPoint</Application>
  <PresentationFormat>Widescreen</PresentationFormat>
  <Paragraphs>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Calibri</vt:lpstr>
      <vt:lpstr>Calibri Light</vt:lpstr>
      <vt:lpstr>Retrospect</vt:lpstr>
      <vt:lpstr>Create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Bank</dc:title>
  <dc:creator>abdelrahman khaled</dc:creator>
  <cp:lastModifiedBy>abdelrahman khaled</cp:lastModifiedBy>
  <cp:revision>4</cp:revision>
  <dcterms:created xsi:type="dcterms:W3CDTF">2025-04-26T12:48:14Z</dcterms:created>
  <dcterms:modified xsi:type="dcterms:W3CDTF">2025-04-26T21:38:09Z</dcterms:modified>
</cp:coreProperties>
</file>